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09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倍の大きさのポスターです。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大きな紙面でインパクトの強いポスターが作成できます。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オプションで両面テープ貼り加工もあります。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B1E7E16-D4F4-F5F5-20D9-D68A63FA7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46" y="708339"/>
            <a:ext cx="4848186" cy="484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2024-04-23T09:53:27Z</dcterms:modified>
</cp:coreProperties>
</file>