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166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420 x 300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ユポタック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選挙ポスターは屋外で使用するため、水濡れに強いプラスチック用紙を使用します。ユポタック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は裏面に糊が付いており、そのまま貼付けることができます。念のためオプションで両面テープ貼り加工も付けるのがおすすめです。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2023-07-07T07:19:33Z</dcterms:modified>
</cp:coreProperties>
</file>