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166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選挙掲示板・個人演説会告知用ポスター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420 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 400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ユポタック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選挙ポスターは屋外で使用するため、水濡れに強いプラスチック用紙を使用します。ユポタック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は裏面に糊が付いており、そのまま貼付けることができます。念のためオプションで両面テープ貼り加工も付けるのがおすすめです。</a:t>
            </a:r>
            <a:endParaRPr lang="ja-JP" altLang="en-US" sz="10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2023-07-07T07:20:27Z</dcterms:modified>
</cp:coreProperties>
</file>