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166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政治活動用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H840×W594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ユポタック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国政選挙や都都県区市町村議会選挙の６か月前から掲示できるポスターです。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用紙は耐水性のあるニューユポ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を使用し、耐侯インキで印刷します。</a:t>
            </a:r>
            <a:endParaRPr lang="ja-JP" altLang="en-US" sz="10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164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2023-07-07T07:24:02Z</dcterms:modified>
</cp:coreProperties>
</file>