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854" autoAdjust="0"/>
    <p:restoredTop sz="86375" autoAdjust="0"/>
  </p:normalViewPr>
  <p:slideViewPr>
    <p:cSldViewPr snapToObjects="1">
      <p:cViewPr varScale="1">
        <p:scale>
          <a:sx n="91" d="100"/>
          <a:sy n="91" d="100"/>
        </p:scale>
        <p:origin x="158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2024/5/28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演説会告知用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演説会告知用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ポスターは「二連ポスター」「連名ポスター」とも呼ばれるもので、政治団体や政党が主催する演説会の告知を目的としたものです。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選挙期間中には掲示が禁止されますが、個人の政治活動用ポスターと比較すると長い期間掲示できるため、有権者の目に長く触れさせることができます。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3068E470-1A89-2B0F-2C0F-383FC661ED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6874" y="768426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200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2024-05-28T07:41:27Z</dcterms:modified>
</cp:coreProperties>
</file>