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内貼り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マット合成紙（合成樹脂フィルム）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0.2mm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窓ガラス面の内側から外に向けて掲示する大判ポスターです。店舗などガラス面を使用した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に最適な商品です。また、内側からの掲示ですので、印刷面のキズや汚れも防ぎ、表面加工により耐光性も向上します。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2023-07-07T07:14:49Z</dcterms:modified>
</cp:coreProperties>
</file>