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2023/7/7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電飾用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A1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ポスター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A1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11471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11455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乳白色塩ビシート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695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693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内照式看板に最適な乳白色の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PVC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フィルム（糊付き）です。乳半タイプの色調で、光を均一にムラなく透過します。昼間でも視認性が高く、昼夜問わず綺麗な出力表現が可能です。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1-3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年程度の利用に適しています。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82455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82439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裏面に「糊が付いている」素材です。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料金には印刷面を保護する「マットラミネート加工」を含んでおります。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設置期間目安であり、保証期間ではありません。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什器は商品に含まれません。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225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558</cp:revision>
  <cp:lastPrinted>2021-10-13T13:51:27Z</cp:lastPrinted>
  <dcterms:created xsi:type="dcterms:W3CDTF">2013-12-25T09:34:24Z</dcterms:created>
  <dcterms:modified xsi:type="dcterms:W3CDTF">2023-07-07T07:12:58Z</dcterms:modified>
</cp:coreProperties>
</file>