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電飾用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602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6013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乳白色塩ビシート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51513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51497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内照式看板に最適な乳白色の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フィルム（糊付き）です。乳半タイプの色調で、光を均一にムラなく透過します。昼間でも視認性が高く、昼夜問わず綺麗な出力表現が可能です。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1-3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年程度の利用に適しています。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701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699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裏面に「糊が付いている」素材です。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料金には印刷面を保護する「マットラミネート加工」を含んでおります。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設置期間目安であり、保証期間ではありません。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什器は商品に含まれません。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2023-07-07T07:14:33Z</dcterms:modified>
</cp:coreProperties>
</file>