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8" d="100"/>
          <a:sy n="118" d="100"/>
        </p:scale>
        <p:origin x="744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ニューユポ＃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屋外用ポスター（耐水・耐侯ポスター）はプラスチック製のユポ紙に硬化型インキ（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インキ）で印刷を行い、水・雨に濡れても破れ・インキ落ちが無い耐水性・耐久性があるポスターです。インキは耐侯インキを使用し、日光によるインキ薄れも軽減します。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湿気のある場所や水に濡れる場所で使うポスターにも適しています。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DB7E1BE-2658-BF01-BFDA-0714F0F7B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25" y="725938"/>
            <a:ext cx="4807325" cy="480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207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2024-04-23T10:05:17Z</dcterms:modified>
</cp:coreProperties>
</file>