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18" d="100"/>
          <a:sy n="118" d="100"/>
        </p:scale>
        <p:origin x="744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屋外用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A1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A1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ニューユポ＃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130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屋外用ポスター（耐水・耐侯ポスター）はプラスチック製のユポ紙に硬化型インキ（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インキ）で印刷を行い、水・雨に濡れても破れ・インキ落ちが無い耐水性・耐久性があるポスターです。インキは耐侯インキを使用し、日光によるインキ薄れも軽減します。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湿気のある場所や水に濡れる場所で使うポスターにも適しています。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BCE902BC-0EBB-55E9-701B-AC3096D07A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410" y="692841"/>
            <a:ext cx="4838445" cy="483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207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2024-04-23T10:04:37Z</dcterms:modified>
</cp:coreProperties>
</file>