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コールドフォイル箔押し</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B3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ポスター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a:solidFill>
                  <a:schemeClr val="tx1"/>
                </a:solidFill>
                <a:latin typeface="メイリオ" panose="020B0604030504040204" pitchFamily="50" charset="-128"/>
                <a:ea typeface="メイリオ" panose="020B0604030504040204" pitchFamily="50" charset="-128"/>
              </a:rPr>
              <a:t>B3</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6618"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オフセット印刷・コールドフォイル箔押し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サテン金藤</a:t>
            </a:r>
            <a:r>
              <a:rPr lang="en-US" altLang="ja-JP" sz="1000" dirty="0">
                <a:solidFill>
                  <a:schemeClr val="tx1"/>
                </a:solidFill>
                <a:latin typeface="メイリオ" panose="020B0604030504040204" pitchFamily="50" charset="-128"/>
                <a:ea typeface="メイリオ" panose="020B0604030504040204" pitchFamily="50" charset="-128"/>
              </a:rPr>
              <a:t>N</a:t>
            </a:r>
            <a:r>
              <a:rPr lang="ja-JP" altLang="en-US" sz="1000">
                <a:solidFill>
                  <a:schemeClr val="tx1"/>
                </a:solidFill>
                <a:latin typeface="メイリオ" panose="020B0604030504040204" pitchFamily="50" charset="-128"/>
                <a:ea typeface="メイリオ" panose="020B0604030504040204" pitchFamily="50" charset="-128"/>
              </a:rPr>
              <a:t>（ダブルアート紙）</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12</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コールドフォイル箔押しは、箔押しする形の銀箔（フォイル）を印刷機上で貼り付け、その上に印刷を行う事でメタリックな色の表現ができる印刷手法です。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アミ点のような高精細の箔絵柄も再現可能で、印刷の色によって箔の色が変化させることができます。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全面へ銀箔（フォイル）を貼り、普通の紙をメタリック色の紙のようにすることも可能です。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用紙はアート紙のみの対応となります。</a:t>
            </a:r>
            <a:endParaRPr lang="ja-JP" altLang="en-US" sz="1000" b="1" i="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特殊印刷のため価格には本紙校正</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回をあらかじめ含んでおります。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8AB02CD2-4E56-01ED-438F-A6D25F4985D4}"/>
              </a:ext>
            </a:extLst>
          </p:cNvPr>
          <p:cNvPicPr>
            <a:picLocks noChangeAspect="1"/>
          </p:cNvPicPr>
          <p:nvPr/>
        </p:nvPicPr>
        <p:blipFill>
          <a:blip r:embed="rId3"/>
          <a:stretch>
            <a:fillRect/>
          </a:stretch>
        </p:blipFill>
        <p:spPr>
          <a:xfrm>
            <a:off x="590111" y="747872"/>
            <a:ext cx="4769119" cy="476911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254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2024-04-24T06:53:49Z</dcterms:modified>
</cp:coreProperties>
</file>