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0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25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02897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ポスター（インクジェット印刷）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半光沢紙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インクジェット印刷で作るポスターです。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１部から無駄なくコストを抑えてポスターを作成できます。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本商品は屋内用となります。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用紙は光沢紙と半光沢紙のいずれかを選択できます。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3068E470-1A89-2B0F-2C0F-383FC661E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874" y="768426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167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2024-04-23T09:45:59Z</dcterms:modified>
</cp:coreProperties>
</file>