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10" autoAdjust="0"/>
    <p:restoredTop sz="86375" autoAdjust="0"/>
  </p:normalViewPr>
  <p:slideViewPr>
    <p:cSldViewPr snapToObjects="1">
      <p:cViewPr varScale="1">
        <p:scale>
          <a:sx n="106" d="100"/>
          <a:sy n="106" d="100"/>
        </p:scale>
        <p:origin x="256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502897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A2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ポスター（インクジェット印刷）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A2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光沢紙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半光沢紙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インクジェット印刷で作るポスターです。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１部から無駄なくコストを抑えてポスターを作成できます。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本商品は屋内用となります。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用紙は光沢紙と半光沢紙のいずれかを選択できます。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3AAA927B-6725-88F2-C570-26AC2141B5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847" y="713302"/>
            <a:ext cx="4785471" cy="4785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167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2024-04-23T09:46:05Z</dcterms:modified>
</cp:coreProperties>
</file>