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0" autoAdjust="0"/>
    <p:restoredTop sz="86375" autoAdjust="0"/>
  </p:normalViewPr>
  <p:slideViewPr>
    <p:cSldViewPr snapToObjects="1">
      <p:cViewPr varScale="1">
        <p:scale>
          <a:sx n="106" d="100"/>
          <a:sy n="106" d="100"/>
        </p:scale>
        <p:origin x="256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02897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ポスター（インクジェット印刷）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A3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光沢紙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半光沢紙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インクジェット印刷で作るポスターです。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１部から無駄なくコストを抑えてポスターを作成できます。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本商品は屋内用となります。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用紙は光沢紙と半光沢紙のいずれかを選択できます。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5047EE2-3430-9F91-4E8E-8AD21DAD0B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700" y="788787"/>
            <a:ext cx="4733762" cy="4733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167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2024-04-23T09:46:11Z</dcterms:modified>
</cp:coreProperties>
</file>