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98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半光沢紙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用紙は光沢紙と半光沢紙のいずれかを選択できます。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6CA304EE-48EE-3706-BBCC-2FE3BA849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020" y="713619"/>
            <a:ext cx="4837626" cy="483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167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2024-04-23T09:46:29Z</dcterms:modified>
</cp:coreProperties>
</file>