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0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25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02897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屋外用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ポスター（インクジェット印刷）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耐水紙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インクジェット印刷で作るポスターです。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１部から無駄なくコストを抑えてポスターを作成できます。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本商品は屋外用となります。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用紙は耐水紙となります。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DC8DCD-60F2-4219-C1E0-9EF9CD8AA7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03" y="733533"/>
            <a:ext cx="4720771" cy="472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162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2024-04-23T09:42:39Z</dcterms:modified>
</cp:coreProperties>
</file>