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10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98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502897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屋外用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B1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ポスター（インクジェット印刷）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B1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耐水紙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インクジェット印刷で作るポスターです。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１部から無駄なくコストを抑えてポスターを作成できます。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本商品は屋外用となります。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用紙は耐水紙となります。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143B4113-7E1B-C0CB-7A1F-A00C19E612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677" y="768662"/>
            <a:ext cx="4655449" cy="465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162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2024-04-23T09:44:33Z</dcterms:modified>
</cp:coreProperties>
</file>