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10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502897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屋外用</a:t>
            </a:r>
            <a:r>
              <a:rPr lang="en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ポスター（インクジェット印刷）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インクジェット印刷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耐水紙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インクジェット印刷で作るポスターです。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１部から無駄なくコストを抑えてポスターを作成できます。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本商品は屋外用となります。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用紙は耐水紙となります。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1D6823F-8D24-4CA5-2C1D-E3DA1EC577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742" y="692841"/>
            <a:ext cx="4838445" cy="483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162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2024-04-23T09:45:39Z</dcterms:modified>
</cp:coreProperties>
</file>