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52" autoAdjust="0"/>
    <p:restoredTop sz="86375" autoAdjust="0"/>
  </p:normalViewPr>
  <p:slideViewPr>
    <p:cSldViewPr snapToObjects="1">
      <p:cViewPr varScale="1">
        <p:scale>
          <a:sx n="134" d="100"/>
          <a:sy n="134" d="100"/>
        </p:scale>
        <p:origin x="77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47664" y="164606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定型パネル　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H1189×W841mm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H1189×W841mm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パネルにインクジェット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5mm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厚スチロールパネル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7mm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厚スチロールパネル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校了後、中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パネルはスチレンボードパネルにダイレクト印刷する作成方法で、１枚から作成可能です。屋内のショールームや展示会で壁面などに配置して、商品や資料の説明をするツールとして人気です。ハレパネ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を用意しております。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納品形態：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Lucida Grande" panose="020B0600040502020204" pitchFamily="34" charset="0"/>
              </a:rPr>
              <a:t>商品を緩衝材で包んで、梱包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21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直射日光は避けて屋内でご使用ください。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長期のご使用には向きません。期間によっては反りや浮きが生じることがあります。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A5810DB2-22E2-0D9D-244E-25DC6ABF74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752" y="953294"/>
            <a:ext cx="4394154" cy="439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17975</TotalTime>
  <Words>229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inherit</vt:lpstr>
      <vt:lpstr>Meiryo</vt:lpstr>
      <vt:lpstr>Meiryo</vt:lpstr>
      <vt:lpstr>Arial</vt:lpstr>
      <vt:lpstr>Calibri</vt:lpstr>
      <vt:lpstr>Lucida Grande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2023-03-27T08:34:12Z</dcterms:modified>
</cp:coreProperties>
</file>