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46" autoAdjust="0"/>
    <p:restoredTop sz="86375" autoAdjust="0"/>
  </p:normalViewPr>
  <p:slideViewPr>
    <p:cSldViewPr snapToObjects="1">
      <p:cViewPr varScale="1">
        <p:scale>
          <a:sx n="134" d="100"/>
          <a:sy n="134" d="100"/>
        </p:scale>
        <p:origin x="197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47664" y="164606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定型パネル　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H594×W420mm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H594×W420mm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パネルにインクジェット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5mm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厚スチロールパネル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7mm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厚スチロールパネル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校了後、中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型パネルはスチレンボードパネルにダイレクト印刷する作成方法で、１枚から作成可能です。屋内のショールームや展示会で壁面などに配置して、商品や資料の説明をするツールとして人気です。ハレパネ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を用意しております。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納品形態：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1E1E1E"/>
                </a:solidFill>
                <a:effectLst/>
                <a:latin typeface="Lucida Grande" panose="020B0600040502020204" pitchFamily="34" charset="0"/>
              </a:rPr>
              <a:t>商品を緩衝材で包んで、梱包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fontAlgn="base">
              <a:buFont typeface="Arial" panose="020B0604020202020204" pitchFamily="34" charset="0"/>
              <a:buChar char="•"/>
            </a:pPr>
            <a:r>
              <a:rPr lang="ja-JP" altLang="en-US" sz="1000" b="0" i="0">
                <a:solidFill>
                  <a:srgbClr val="1E1E1E"/>
                </a:solidFill>
                <a:effectLst/>
                <a:latin typeface="inherit"/>
              </a:rPr>
              <a:t>直射日光は避けて屋内でご使用ください。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ja-JP" altLang="en-US" sz="1000" b="0" i="0">
                <a:solidFill>
                  <a:srgbClr val="1E1E1E"/>
                </a:solidFill>
                <a:effectLst/>
                <a:latin typeface="inherit"/>
              </a:rPr>
              <a:t>長期のご使用には向きません。期間によっては反りや浮きが生じることがあります。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DF9285C2-23BE-34BB-B440-642219F5D8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436" y="973113"/>
            <a:ext cx="4357445" cy="4357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17982</TotalTime>
  <Words>230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inherit</vt:lpstr>
      <vt:lpstr>Meiryo</vt:lpstr>
      <vt:lpstr>Meiryo</vt:lpstr>
      <vt:lpstr>Arial</vt:lpstr>
      <vt:lpstr>Calibri</vt:lpstr>
      <vt:lpstr>Lucida Grande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2023-03-27T08:34:33Z</dcterms:modified>
</cp:coreProperties>
</file>