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6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19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H1030×W728mm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H1030×W728mm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パネルにインクジェット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はスチレンボードパネルにダイレクト印刷する作成方法で、１枚から作成可能です。屋内のショールームや展示会で壁面などに配置して、商品や資料の説明をするツールとして人気です。ハレパネ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3781" y="41705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直射日光は避けて屋内でご使用ください。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E22C9BD-A72D-08E9-D3A5-707FF7FF9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5" y="898608"/>
            <a:ext cx="4615160" cy="461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229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2023-03-27T08:35:00Z</dcterms:modified>
</cp:coreProperties>
</file>