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46" autoAdjust="0"/>
    <p:restoredTop sz="86375" autoAdjust="0"/>
  </p:normalViewPr>
  <p:slideViewPr>
    <p:cSldViewPr snapToObjects="1">
      <p:cViewPr varScale="1">
        <p:scale>
          <a:sx n="134" d="100"/>
          <a:sy n="134" d="100"/>
        </p:scale>
        <p:origin x="197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47664" y="164606"/>
            <a:ext cx="5976665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定型パネル　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B2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H728×W515mm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H728×W515mm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パネルにインクジェット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5mm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厚スチロールパネル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7mm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厚スチロールパネル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校了後、中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定型パネルはスチレンボードパネルにダイレクト印刷する作成方法で、１枚から作成可能です。屋内のショールームや展示会で壁面などに配置して、商品や資料の説明をするツールとして人気です。ハレパネ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と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7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を用意しております。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納品形態：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1E1E1E"/>
                </a:solidFill>
                <a:effectLst/>
                <a:latin typeface="Lucida Grande" panose="020B0600040502020204" pitchFamily="34" charset="0"/>
              </a:rPr>
              <a:t>商品を緩衝材で包んで、梱包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66127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 fontAlgn="base">
              <a:buFont typeface="Arial" panose="020B0604020202020204" pitchFamily="34" charset="0"/>
              <a:buChar char="•"/>
            </a:pPr>
            <a:r>
              <a:rPr lang="ja-JP" altLang="en-US" sz="1000" b="0" i="0">
                <a:solidFill>
                  <a:srgbClr val="1E1E1E"/>
                </a:solidFill>
                <a:effectLst/>
                <a:latin typeface="inherit"/>
              </a:rPr>
              <a:t>直射日光は避けて屋内でご使用ください。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ja-JP" altLang="en-US" sz="1000" b="0" i="0">
                <a:solidFill>
                  <a:srgbClr val="1E1E1E"/>
                </a:solidFill>
                <a:effectLst/>
                <a:latin typeface="inherit"/>
              </a:rPr>
              <a:t>長期のご使用には向きません。期間によっては反りや浮きが生じることがあります。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2D76CB1A-877B-3DD5-0080-AC6678AFC4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521" y="899285"/>
            <a:ext cx="4623264" cy="4623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17985</TotalTime>
  <Words>229</Words>
  <Application>Microsoft Macintosh PowerPoint</Application>
  <PresentationFormat>ユーザー設定</PresentationFormat>
  <Paragraphs>39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inherit</vt:lpstr>
      <vt:lpstr>Meiryo</vt:lpstr>
      <vt:lpstr>Meiryo</vt:lpstr>
      <vt:lpstr>Arial</vt:lpstr>
      <vt:lpstr>Calibri</vt:lpstr>
      <vt:lpstr>Lucida Grande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570</cp:revision>
  <cp:lastPrinted>2021-10-13T13:51:27Z</cp:lastPrinted>
  <dcterms:created xsi:type="dcterms:W3CDTF">2013-12-25T09:34:24Z</dcterms:created>
  <dcterms:modified xsi:type="dcterms:W3CDTF">2023-03-27T08:35:09Z</dcterms:modified>
</cp:coreProperties>
</file>