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0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85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H515×W364mm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H515×W364mm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パネルにインクジェット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はスチレンボードパネルにダイレクト印刷する作成方法で、１枚から作成可能です。屋内のショールームや展示会で壁面などに配置して、商品や資料の説明をするツールとして人気です。ハレパネ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を用意しております。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直射日光は避けて屋内でご使用ください。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B8F6DD07-285B-7ADA-6C85-4CFC67A6F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011" y="1019302"/>
            <a:ext cx="4464202" cy="446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17986</TotalTime>
  <Words>229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2023-03-27T08:35:24Z</dcterms:modified>
</cp:coreProperties>
</file>