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2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208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H1189×W841mm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H1189×W841mm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923CE62-2141-1FDF-A8DB-30588568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62" y="973113"/>
            <a:ext cx="4541052" cy="454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17981</TotalTime>
  <Words>237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2023-03-27T08:35:31Z</dcterms:modified>
</cp:coreProperties>
</file>