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22" autoAdjust="0"/>
    <p:restoredTop sz="86375" autoAdjust="0"/>
  </p:normalViewPr>
  <p:slideViewPr>
    <p:cSldViewPr snapToObjects="1">
      <p:cViewPr varScale="1">
        <p:scale>
          <a:sx n="134" d="100"/>
          <a:sy n="134" d="100"/>
        </p:scale>
        <p:origin x="208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43222" y="4262689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94324" y="4261259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211125" y="426187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7664" y="164606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29993" y="3916571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H841×W594mm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H841×W594mm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l" fontAlgn="base"/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段ボール（約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厚）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コート紙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定型ダンボールパネルはコート紙を貼った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ダンボールにダイレクト印刷する作成方法で、１枚から作成可能です。使用後はダンボールとしてリサイクルに出せるため環境対応商品です。展示会などの数日の屋内使用に適しています。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218461" y="3995932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218461" y="5805967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納品形態：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Lucida Grande" panose="020B0600040502020204" pitchFamily="34" charset="0"/>
              </a:rPr>
              <a:t>商品を緩衝材で包んで、梱包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211125" y="607190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23972" y="39165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32028" y="5310092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24317" y="5310092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87237" y="5306032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302365" y="6182409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屋内使用向けの商品です。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素材の性質上、多少反っていることがあります。あらかじめご了承ください。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長期のご使用には向きません。期間によっては反りや浮きが生じることがあります。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32028" y="435267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24317" y="435267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87237" y="434861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32028" y="4662020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24317" y="4662020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87237" y="4657960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32028" y="500075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24317" y="500075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87237" y="499669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3140DAE-73F6-AAA9-7A87-C945BFB100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218" y="1061418"/>
            <a:ext cx="4390266" cy="439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17982</TotalTime>
  <Words>238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inherit</vt:lpstr>
      <vt:lpstr>Meiryo</vt:lpstr>
      <vt:lpstr>Meiryo</vt:lpstr>
      <vt:lpstr>Arial</vt:lpstr>
      <vt:lpstr>Calibri</vt:lpstr>
      <vt:lpstr>Lucida Grande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2023-03-27T08:35:55Z</dcterms:modified>
</cp:coreProperties>
</file>