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H594×W420mm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H594×W420mm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325E951-61C9-1445-48AB-5D5D38742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68" y="717257"/>
            <a:ext cx="4759170" cy="475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17983</TotalTime>
  <Words>238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2023-03-27T08:36:03Z</dcterms:modified>
</cp:coreProperties>
</file>