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022" autoAdjust="0"/>
    <p:restoredTop sz="86375" autoAdjust="0"/>
  </p:normalViewPr>
  <p:slideViewPr>
    <p:cSldViewPr snapToObjects="1">
      <p:cViewPr varScale="1">
        <p:scale>
          <a:sx n="134" d="100"/>
          <a:sy n="134" d="100"/>
        </p:scale>
        <p:origin x="2080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2023/3/27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2023/3/27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2023/3/27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2023/3/27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2023/3/27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2023/3/27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2023/3/27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2023/3/27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2023/3/27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2023/3/27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2023/3/27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2023/3/27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2023/3/27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43222" y="4262689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94324" y="4261259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211125" y="426187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347664" y="164606"/>
            <a:ext cx="5976665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定型ダンボールパネル　</a:t>
            </a:r>
            <a:r>
              <a:rPr lang="en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A</a:t>
            </a:r>
            <a:r>
              <a:rPr lang="en-US" altLang="ja-JP" sz="1600" b="1" dirty="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3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サイズ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29993" y="3916571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展開：</a:t>
            </a:r>
            <a:r>
              <a:rPr lang="en-US" altLang="ja-JP" sz="1000" b="0" i="0" dirty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H420×W297mm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仕上：</a:t>
            </a:r>
            <a:r>
              <a:rPr lang="en-US" altLang="ja-JP" sz="1000" b="0" i="0" dirty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H420×W297mm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インクジェット</a:t>
            </a:r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l" fontAlgn="base"/>
            <a:r>
              <a:rPr lang="en" altLang="ja-JP" sz="1000" i="0" dirty="0">
                <a:solidFill>
                  <a:srgbClr val="1E1E1E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B</a:t>
            </a:r>
            <a:r>
              <a:rPr lang="ja-JP" altLang="en-US" sz="1000" i="0">
                <a:solidFill>
                  <a:srgbClr val="1E1E1E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段ボール（約</a:t>
            </a:r>
            <a:r>
              <a:rPr lang="en-US" altLang="ja-JP" sz="1000" i="0" dirty="0">
                <a:solidFill>
                  <a:srgbClr val="1E1E1E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3</a:t>
            </a:r>
            <a:r>
              <a:rPr lang="en" altLang="ja-JP" sz="1000" i="0" dirty="0">
                <a:solidFill>
                  <a:srgbClr val="1E1E1E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mm</a:t>
            </a:r>
            <a:r>
              <a:rPr lang="ja-JP" altLang="en-US" sz="1000" i="0">
                <a:solidFill>
                  <a:srgbClr val="1E1E1E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厚）</a:t>
            </a:r>
            <a:r>
              <a:rPr lang="en-US" altLang="ja-JP" sz="1000" i="0" dirty="0">
                <a:solidFill>
                  <a:srgbClr val="1E1E1E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+</a:t>
            </a:r>
            <a:r>
              <a:rPr lang="ja-JP" altLang="en-US" sz="1000" i="0">
                <a:solidFill>
                  <a:srgbClr val="1E1E1E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コート紙</a:t>
            </a: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校了後、中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5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定型ダンボールパネルはコート紙を貼った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3</a:t>
            </a:r>
            <a:r>
              <a:rPr lang="en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mm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ダンボールにダイレクト印刷する作成方法で、１枚から作成可能です。使用後はダンボールとしてリサイクルに出せるため環境対応商品です。展示会などの数日の屋内使用に適しています。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218461" y="3995932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218461" y="5805967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納品形態：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1E1E1E"/>
                </a:solidFill>
                <a:effectLst/>
                <a:latin typeface="Lucida Grande" panose="020B0600040502020204" pitchFamily="34" charset="0"/>
              </a:rPr>
              <a:t>商品を緩衝材で包んで、梱包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211125" y="607190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661270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23972" y="3916571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片面フルカラー印刷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32028" y="5310092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24317" y="5310092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87237" y="5306032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302365" y="6182409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 fontAlgn="base">
              <a:buFont typeface="Arial" panose="020B0604020202020204" pitchFamily="34" charset="0"/>
              <a:buChar char="•"/>
            </a:pPr>
            <a:r>
              <a:rPr lang="ja-JP" altLang="en-US" sz="1000" b="0" i="0">
                <a:solidFill>
                  <a:srgbClr val="1E1E1E"/>
                </a:solidFill>
                <a:effectLst/>
                <a:latin typeface="inherit"/>
              </a:rPr>
              <a:t>屋内使用向けの商品です。</a:t>
            </a:r>
          </a:p>
          <a:p>
            <a:pPr algn="l" fontAlgn="base">
              <a:buFont typeface="Arial" panose="020B0604020202020204" pitchFamily="34" charset="0"/>
              <a:buChar char="•"/>
            </a:pPr>
            <a:r>
              <a:rPr lang="ja-JP" altLang="en-US" sz="1000" b="0" i="0">
                <a:solidFill>
                  <a:srgbClr val="1E1E1E"/>
                </a:solidFill>
                <a:effectLst/>
                <a:latin typeface="inherit"/>
              </a:rPr>
              <a:t>素材の性質上、多少反っていることがあります。あらかじめご了承ください。</a:t>
            </a:r>
          </a:p>
          <a:p>
            <a:pPr algn="l" fontAlgn="base">
              <a:buFont typeface="Arial" panose="020B0604020202020204" pitchFamily="34" charset="0"/>
              <a:buChar char="•"/>
            </a:pPr>
            <a:r>
              <a:rPr lang="ja-JP" altLang="en-US" sz="1000" b="0" i="0">
                <a:solidFill>
                  <a:srgbClr val="1E1E1E"/>
                </a:solidFill>
                <a:effectLst/>
                <a:latin typeface="inherit"/>
              </a:rPr>
              <a:t>長期のご使用には向きません。期間によっては反りや浮きが生じることがあります。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32028" y="4352679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24317" y="4352679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87237" y="4348619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32028" y="4662020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24317" y="4662020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87237" y="4657960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32028" y="5000751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24317" y="5000751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87237" y="4996691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pic>
        <p:nvPicPr>
          <p:cNvPr id="8" name="図 7">
            <a:extLst>
              <a:ext uri="{FF2B5EF4-FFF2-40B4-BE49-F238E27FC236}">
                <a16:creationId xmlns:a16="http://schemas.microsoft.com/office/drawing/2014/main" id="{253412DF-ED60-C78C-A490-C9D5D4499EA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9858" y="764907"/>
            <a:ext cx="4730104" cy="47301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17984</TotalTime>
  <Words>238</Words>
  <Application>Microsoft Macintosh PowerPoint</Application>
  <PresentationFormat>ユーザー設定</PresentationFormat>
  <Paragraphs>39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6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8" baseType="lpstr">
      <vt:lpstr>inherit</vt:lpstr>
      <vt:lpstr>Meiryo</vt:lpstr>
      <vt:lpstr>Meiryo</vt:lpstr>
      <vt:lpstr>Arial</vt:lpstr>
      <vt:lpstr>Calibri</vt:lpstr>
      <vt:lpstr>Lucida Grande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570</cp:revision>
  <cp:lastPrinted>2021-10-13T13:51:27Z</cp:lastPrinted>
  <dcterms:created xsi:type="dcterms:W3CDTF">2013-12-25T09:34:24Z</dcterms:created>
  <dcterms:modified xsi:type="dcterms:W3CDTF">2023-03-27T08:36:08Z</dcterms:modified>
</cp:coreProperties>
</file>