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H1030×W728mm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H1030×W728mm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1EA4750-235B-C957-28A1-6153676B3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88" y="772923"/>
            <a:ext cx="4731644" cy="473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237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2023-03-27T08:36:14Z</dcterms:modified>
</cp:coreProperties>
</file>