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208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H728×W515mm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H728×W515mm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F74B33D-AA4F-8A12-AD8F-C2D4473F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51" y="815650"/>
            <a:ext cx="4685097" cy="46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17988</TotalTime>
  <Words>237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2023-03-27T08:36:20Z</dcterms:modified>
</cp:coreProperties>
</file>