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960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43222" y="4262689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94324" y="4261259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211125" y="426187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29993" y="3916571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H515×W364mm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H515×W364mm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l" fontAlgn="base"/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段ボール（約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厚）</a:t>
            </a:r>
            <a:r>
              <a:rPr lang="en-US" altLang="ja-JP" sz="1000" i="0" dirty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i="0">
                <a:solidFill>
                  <a:srgbClr val="1E1E1E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コート紙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定型ダンボールパネルはコート紙を貼った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ダンボールにダイレクト印刷する作成方法で、１枚から作成可能です。使用後はダンボールとしてリサイクルに出せるため環境対応商品です。展示会などの数日の屋内使用に適しています。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218461" y="3995932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218461" y="5805967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211125" y="607190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23972" y="391657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32028" y="5310092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24317" y="5310092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87237" y="5306032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302365" y="6182409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屋内使用向けの商品です。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素材の性質上、多少反っていることがあります。あらかじめご了承ください。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32028" y="435267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24317" y="435267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87237" y="434861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32028" y="4662020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24317" y="4662020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87237" y="4657960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32028" y="500075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24317" y="500075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87237" y="499669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33C077F9-7208-C126-B3E6-31F0061E5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04" y="765355"/>
            <a:ext cx="4725011" cy="472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17989</TotalTime>
  <Words>237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2023-03-27T08:36:28Z</dcterms:modified>
</cp:coreProperties>
</file>