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0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一般的なサイズの名刺です。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落ち着いた印象にしたい場合は光沢を抑えたマットコート紙、高級感を出したい場合は光沢のあるコート紙がおすすめです。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161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2024-06-17T08:36:51Z</dcterms:modified>
</cp:coreProperties>
</file>