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7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86375" autoAdjust="0"/>
  </p:normalViewPr>
  <p:slideViewPr>
    <p:cSldViewPr snapToObjects="1">
      <p:cViewPr varScale="1">
        <p:scale>
          <a:sx n="83" d="100"/>
          <a:sy n="83" d="100"/>
        </p:scale>
        <p:origin x="270" y="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 smtClean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 smtClean="0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mtClean="0"/>
              <a:t>Copyright © 2012-2013 MAC-SP. All Rights Reserved.</a:t>
            </a: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883834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名刺（バナナペーパー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77" y="979863"/>
            <a:ext cx="3802403" cy="380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7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ja-JP" altLang="en-US" sz="17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</a:t>
            </a:r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W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91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×H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55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lang="en-US" altLang="ja-JP" sz="10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180g/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9967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オーガニックバナナの茎から取ったバナナ繊維を原料とし、日本の和紙の技術を</a:t>
            </a:r>
            <a:r>
              <a:rPr lang="ja-JP" altLang="en-US" sz="1000" dirty="0" err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作られたバナナペーパーで作る名刺です。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SDGs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対応のフェアトレード紙であるバナナペーパーで環境保全に取り組む企業姿勢をアピールできます。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名刺交換の際の会話のきっかけになる事間違い</a:t>
            </a:r>
            <a:r>
              <a:rPr lang="ja-JP" altLang="en-US" sz="1000" dirty="0" err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無しです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！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@40.00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49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URL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両面フルカラー印刷の場合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@60.00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14,000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@28.00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@33.33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@30.00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28" name="Picture 4" descr="販促クリエイト.j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正方形/長方形 91"/>
          <p:cNvSpPr/>
          <p:nvPr/>
        </p:nvSpPr>
        <p:spPr>
          <a:xfrm>
            <a:off x="1408546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7300359" y="3535204"/>
            <a:ext cx="28745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/>
              <a:t>https://www.hansoku-create.jp/shop/g/g309011/</a:t>
            </a:r>
            <a:endParaRPr lang="ja-JP" altLang="en-US" sz="1000" dirty="0"/>
          </a:p>
        </p:txBody>
      </p:sp>
      <p:sp>
        <p:nvSpPr>
          <p:cNvPr id="49" name="正方形/長方形 48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89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17897</TotalTime>
  <Words>150</Words>
  <Application>Microsoft Office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Microsoft アカウント</cp:lastModifiedBy>
  <cp:revision>553</cp:revision>
  <cp:lastPrinted>2021-10-13T13:51:27Z</cp:lastPrinted>
  <dcterms:created xsi:type="dcterms:W3CDTF">2013-12-25T09:34:24Z</dcterms:created>
  <dcterms:modified xsi:type="dcterms:W3CDTF">2021-10-14T02:25:59Z</dcterms:modified>
</cp:coreProperties>
</file>