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b="1">
                <a:solidFill>
                  <a:schemeClr val="tx1"/>
                </a:solidFill>
              </a:rPr>
              <a:t>ヒノキの名刺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91×55mm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ヒノキ</a:t>
            </a: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ヒノキの名刺は国産ヒノキの間伐材を使用した、本物の木からつくられた木製名刺（木の紙）です。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木目を印刷した紙ではなく、天然木ならではの美しい木目や質感、ほのかなヒノキの香りを楽しめる、印象に残るオリジナルアイテムです。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特殊加工により反りを抑え、名刺やショップカード、商品タグとして扱いやすい仕様を実現！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フルカラー印刷に対応しており、ブランドイメージや商品の世界観をより魅力的に演出します。</a:t>
            </a:r>
            <a:endParaRPr lang="en-US" altLang="ja-JP" sz="9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環境に配慮した国産ヒノキの間伐材を有効活用しているため、SDGsやESG経営に取り組む企業にもおすすめ！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エコフレンドリーなアパレルブランドや自然派コスメ・健康食品メーカー、オーガニックショップ、カフェ、雑貨店、マルシェの商品タグやプライスカード、ショップカードなど、幅広い用途でご活用いただけま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紙の名刺では伝えきれない特別感と、天然木ならではの温もりが、企業やブランドの想いを印象深く届けるオリジナル販促ツールです。</a:t>
            </a:r>
            <a:endParaRPr lang="ja-JP" altLang="en-US" sz="9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白無地箱入れ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319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2026-07-29T08:15:13Z</dcterms:modified>
</cp:coreProperties>
</file>