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トレーディングカード（プレイ面：絵柄</a:t>
            </a:r>
            <a:r>
              <a:rPr lang="en-US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63 ×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一般的なトレーディングカードサイズのカードです。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プレイ面の絵柄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種を同時印刷する事で価格を抑えられます。各絵柄の枚数は自由に設定して頂けます。裏面は共通絵柄となります。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角丸（３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）加工有り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181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2024-01-22T08:41:51Z</dcterms:modified>
</cp:coreProperties>
</file>