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トレーディングカード（プレイ面：絵柄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63 ×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220kg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一般的なトレーディングカードサイズのカードです。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プレイ面の絵柄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種を同時印刷する事で価格を抑えられます。各絵柄の枚数は自由に設定して頂けます。裏面は共通絵柄となります。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加工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角丸（３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R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）加工有り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181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569</cp:revision>
  <cp:lastPrinted>2021-10-13T13:51:27Z</cp:lastPrinted>
  <dcterms:created xsi:type="dcterms:W3CDTF">2013-12-25T09:34:24Z</dcterms:created>
  <dcterms:modified xsi:type="dcterms:W3CDTF">2024-01-22T08:43:52Z</dcterms:modified>
</cp:coreProperties>
</file>