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0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種）ホログラム加工有り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ホログラム加工カードは、光の当たる角度によって紙面がキラキラと虹色に輝くカードです。ホログラム絵柄は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カードサイズは一般的なトレーディングカードサイズです。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ホログラム柄は共通となります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2024-01-22T08:51:14Z</dcterms:modified>
</cp:coreProperties>
</file>