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74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30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768753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トレーディングカード（プレイ面：絵柄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9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種）ホログラム加工有り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63 ×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220kg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ホログラム加工カードは、光の当たる角度によって紙面がキラキラと虹色に輝くカードです。ホログラム絵柄は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種類以上から選択できます。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カードサイズは一般的なトレーディングカードサイズです。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プレイ面の絵柄</a:t>
            </a:r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9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種を同時印刷する事で価格を抑えられます。各絵柄の枚数は自由に設定して頂けます。裏面は共通絵柄となります。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加工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角丸（３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R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）加工有り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面フルカラー印刷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ホログラム柄は共通となります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224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568</cp:revision>
  <cp:lastPrinted>2021-10-13T13:51:27Z</cp:lastPrinted>
  <dcterms:created xsi:type="dcterms:W3CDTF">2013-12-25T09:34:24Z</dcterms:created>
  <dcterms:modified xsi:type="dcterms:W3CDTF">2024-01-22T08:53:26Z</dcterms:modified>
</cp:coreProperties>
</file>