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銀スクラッチカード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4</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a:t>
            </a:r>
            <a:r>
              <a:rPr lang="en-US" altLang="ja-JP" sz="1000" b="0" i="0">
                <a:solidFill>
                  <a:schemeClr val="tx1"/>
                </a:solidFill>
                <a:effectLst/>
                <a:latin typeface="Meiryo" panose="020B0604030504040204" pitchFamily="34" charset="-128"/>
                <a:ea typeface="Meiryo" panose="020B0604030504040204" pitchFamily="34" charset="-128"/>
              </a:rPr>
              <a:t>×W91</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校了後約</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オリジナルデザインで銀スクラッチカードを作成できます！コインなどでスクラッチ部分を擦ると簡単にはがれる定番のくじです。抽選イベントなどに是非ご利用ください！用紙はマットコート</a:t>
            </a:r>
            <a:r>
              <a:rPr lang="en-US" altLang="ja-JP" sz="1000" b="0" i="0" dirty="0">
                <a:solidFill>
                  <a:schemeClr val="tx1"/>
                </a:solidFill>
                <a:effectLst/>
                <a:latin typeface="Meiryo" panose="020B0604030504040204" pitchFamily="34" charset="-128"/>
                <a:ea typeface="Meiryo" panose="020B0604030504040204" pitchFamily="34" charset="-128"/>
              </a:rPr>
              <a:t>135kg </a:t>
            </a:r>
            <a:r>
              <a:rPr lang="ja-JP" altLang="en-US" sz="1000" b="0" i="0">
                <a:solidFill>
                  <a:schemeClr val="tx1"/>
                </a:solidFill>
                <a:effectLst/>
                <a:latin typeface="Meiryo" panose="020B0604030504040204" pitchFamily="34" charset="-128"/>
                <a:ea typeface="Meiryo" panose="020B0604030504040204" pitchFamily="34" charset="-128"/>
              </a:rPr>
              <a:t>を使用します。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2023-11-08T02:13:28Z</dcterms:modified>
</cp:coreProperties>
</file>