
<file path=[Content_Types].xml><?xml version="1.0" encoding="utf-8"?>
<Types xmlns="http://schemas.openxmlformats.org/package/2006/content-types">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84" autoAdjust="0"/>
    <p:restoredTop sz="86375" autoAdjust="0"/>
  </p:normalViewPr>
  <p:slideViewPr>
    <p:cSldViewPr snapToObjects="1">
      <p:cViewPr varScale="1">
        <p:scale>
          <a:sx n="116" d="100"/>
          <a:sy n="116" d="100"/>
        </p:scale>
        <p:origin x="1544" y="192"/>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2023/11/8</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2023/11/8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2023/11/8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2023/11/8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2023/11/8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2023/11/8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2023/11/8</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2023/11/8</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2023/11/8</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2023/11/8</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2023/11/8</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2023/11/8</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2023/11/8</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srcRect/>
          <a:stretch/>
        </p:blipFill>
        <p:spPr bwMode="auto">
          <a:xfrm>
            <a:off x="623660" y="963141"/>
            <a:ext cx="4762500" cy="4762500"/>
          </a:xfrm>
          <a:prstGeom prst="rect">
            <a:avLst/>
          </a:prstGeom>
          <a:noFill/>
          <a:extLst>
            <a:ext uri="{909E8E84-426E-40DD-AFC4-6F175D3DCCD1}">
              <a14:hiddenFill xmlns:a14="http://schemas.microsoft.com/office/drawing/2010/main">
                <a:solidFill>
                  <a:srgbClr val="FFFFFF"/>
                </a:solidFill>
              </a14:hiddenFill>
            </a:ext>
          </a:extLst>
        </p:spPr>
      </p:pic>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8" y="153867"/>
            <a:ext cx="5309248"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r>
              <a:rPr lang="ja-JP" altLang="en-US" sz="1600" b="1" i="0">
                <a:solidFill>
                  <a:srgbClr val="333333"/>
                </a:solidFill>
                <a:effectLst/>
                <a:latin typeface="Meiryo" panose="020B0604030504040204" pitchFamily="34" charset="-128"/>
                <a:ea typeface="Meiryo" panose="020B0604030504040204" pitchFamily="34" charset="-128"/>
              </a:rPr>
              <a:t>銀スクラッチカード 中面絵柄</a:t>
            </a:r>
            <a:r>
              <a:rPr lang="en-US" altLang="ja-JP" sz="1600" b="1" i="0">
                <a:solidFill>
                  <a:srgbClr val="333333"/>
                </a:solidFill>
                <a:effectLst/>
                <a:latin typeface="Meiryo" panose="020B0604030504040204" pitchFamily="34" charset="-128"/>
                <a:ea typeface="Meiryo" panose="020B0604030504040204" pitchFamily="34" charset="-128"/>
              </a:rPr>
              <a:t>8</a:t>
            </a:r>
            <a:r>
              <a:rPr lang="ja-JP" altLang="en-US" sz="1600" b="1" i="0">
                <a:solidFill>
                  <a:srgbClr val="333333"/>
                </a:solidFill>
                <a:effectLst/>
                <a:latin typeface="Meiryo" panose="020B0604030504040204" pitchFamily="34" charset="-128"/>
                <a:ea typeface="Meiryo" panose="020B0604030504040204" pitchFamily="34" charset="-128"/>
              </a:rPr>
              <a:t>種</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8" y="168545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a:solidFill>
                  <a:schemeClr val="tx1"/>
                </a:solidFill>
                <a:latin typeface="メイリオ" panose="020B0604030504040204" pitchFamily="50" charset="-128"/>
                <a:ea typeface="メイリオ" panose="020B0604030504040204" pitchFamily="50" charset="-128"/>
              </a:rPr>
              <a:t>展開：</a:t>
            </a:r>
            <a:r>
              <a:rPr lang="en-US" altLang="ja-JP" sz="1000" b="0" i="0" dirty="0">
                <a:solidFill>
                  <a:schemeClr val="tx1"/>
                </a:solidFill>
                <a:effectLst/>
                <a:latin typeface="Meiryo" panose="020B0604030504040204" pitchFamily="34" charset="-128"/>
                <a:ea typeface="Meiryo" panose="020B0604030504040204" pitchFamily="34" charset="-128"/>
              </a:rPr>
              <a:t>H55×W91</a:t>
            </a:r>
            <a:r>
              <a:rPr kumimoji="1" lang="en-US" altLang="ja-JP" sz="1000" dirty="0">
                <a:solidFill>
                  <a:schemeClr val="tx1"/>
                </a:solidFill>
                <a:latin typeface="メイリオ" panose="020B0604030504040204" pitchFamily="50" charset="-128"/>
                <a:ea typeface="メイリオ" panose="020B0604030504040204" pitchFamily="50" charset="-128"/>
              </a:rPr>
              <a:t>mm</a:t>
            </a:r>
          </a:p>
          <a:p>
            <a:r>
              <a:rPr lang="ja-JP" altLang="en-US" sz="1000">
                <a:solidFill>
                  <a:schemeClr val="tx1"/>
                </a:solidFill>
                <a:latin typeface="メイリオ" panose="020B0604030504040204" pitchFamily="50" charset="-128"/>
                <a:ea typeface="メイリオ" panose="020B0604030504040204" pitchFamily="50" charset="-128"/>
              </a:rPr>
              <a:t>仕上：</a:t>
            </a:r>
            <a:r>
              <a:rPr lang="en-US" altLang="ja-JP" sz="1000" b="0" i="0" dirty="0">
                <a:solidFill>
                  <a:schemeClr val="tx1"/>
                </a:solidFill>
                <a:effectLst/>
                <a:latin typeface="Meiryo" panose="020B0604030504040204" pitchFamily="34" charset="-128"/>
                <a:ea typeface="Meiryo" panose="020B0604030504040204" pitchFamily="34" charset="-128"/>
              </a:rPr>
              <a:t>H55</a:t>
            </a:r>
            <a:r>
              <a:rPr lang="en-US" altLang="ja-JP" sz="1000" b="0" i="0">
                <a:solidFill>
                  <a:schemeClr val="tx1"/>
                </a:solidFill>
                <a:effectLst/>
                <a:latin typeface="Meiryo" panose="020B0604030504040204" pitchFamily="34" charset="-128"/>
                <a:ea typeface="Meiryo" panose="020B0604030504040204" pitchFamily="34" charset="-128"/>
              </a:rPr>
              <a:t>×W91</a:t>
            </a:r>
            <a:r>
              <a:rPr kumimoji="1" lang="en-US" altLang="ja-JP" sz="1000">
                <a:solidFill>
                  <a:schemeClr val="tx1"/>
                </a:solidFill>
                <a:latin typeface="メイリオ" panose="020B0604030504040204" pitchFamily="50" charset="-128"/>
                <a:ea typeface="メイリオ" panose="020B0604030504040204" pitchFamily="50" charset="-128"/>
              </a:rPr>
              <a:t>mm</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040452"/>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オフセット印刷</a:t>
            </a:r>
          </a:p>
        </p:txBody>
      </p:sp>
      <p:sp>
        <p:nvSpPr>
          <p:cNvPr id="71" name="正方形/長方形 70"/>
          <p:cNvSpPr/>
          <p:nvPr/>
        </p:nvSpPr>
        <p:spPr>
          <a:xfrm>
            <a:off x="6392198" y="240238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40222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マットコート</a:t>
            </a:r>
            <a:r>
              <a:rPr lang="en-US" altLang="ja-JP" sz="1000" dirty="0">
                <a:solidFill>
                  <a:schemeClr val="tx1"/>
                </a:solidFill>
                <a:latin typeface="メイリオ" panose="020B0604030504040204" pitchFamily="50" charset="-128"/>
                <a:ea typeface="メイリオ" panose="020B0604030504040204" pitchFamily="50" charset="-128"/>
              </a:rPr>
              <a:t>135kg</a:t>
            </a:r>
          </a:p>
        </p:txBody>
      </p:sp>
      <p:sp>
        <p:nvSpPr>
          <p:cNvPr id="74" name="正方形/長方形 73"/>
          <p:cNvSpPr/>
          <p:nvPr/>
        </p:nvSpPr>
        <p:spPr>
          <a:xfrm>
            <a:off x="6392198" y="2757225"/>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7570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校了後約</a:t>
            </a:r>
            <a:r>
              <a:rPr lang="en-US" altLang="ja-JP" sz="1000" dirty="0">
                <a:solidFill>
                  <a:schemeClr val="tx1"/>
                </a:solidFill>
                <a:latin typeface="メイリオ" panose="020B0604030504040204" pitchFamily="50" charset="-128"/>
                <a:ea typeface="メイリオ" panose="020B0604030504040204" pitchFamily="50" charset="-128"/>
              </a:rPr>
              <a:t>15</a:t>
            </a:r>
            <a:r>
              <a:rPr lang="ja-JP" altLang="en-US" sz="1000">
                <a:solidFill>
                  <a:schemeClr val="tx1"/>
                </a:solidFill>
                <a:latin typeface="メイリオ" panose="020B0604030504040204" pitchFamily="50" charset="-128"/>
                <a:ea typeface="メイリオ" panose="020B0604030504040204" pitchFamily="50" charset="-128"/>
              </a:rPr>
              <a:t>営業</a:t>
            </a:r>
            <a:r>
              <a:rPr lang="ja-JP" altLang="en-US" sz="1000" dirty="0">
                <a:solidFill>
                  <a:schemeClr val="tx1"/>
                </a:solidFill>
                <a:latin typeface="メイリオ" panose="020B0604030504040204" pitchFamily="50" charset="-128"/>
                <a:ea typeface="メイリオ" panose="020B0604030504040204" pitchFamily="50" charset="-128"/>
              </a:rPr>
              <a:t>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b="0" i="0">
                <a:solidFill>
                  <a:schemeClr val="tx1"/>
                </a:solidFill>
                <a:effectLst/>
                <a:latin typeface="Meiryo" panose="020B0604030504040204" pitchFamily="34" charset="-128"/>
                <a:ea typeface="Meiryo" panose="020B0604030504040204" pitchFamily="34" charset="-128"/>
              </a:rPr>
              <a:t>オリジナルデザインで銀スクラッチカードを作成できます！コインなどでスクラッチ部分を擦ると簡単にはがれる定番のくじです。抽選イベントなどに是非ご利用ください！用紙はマットコート</a:t>
            </a:r>
            <a:r>
              <a:rPr lang="en-US" altLang="ja-JP" sz="1000" b="0" i="0" dirty="0">
                <a:solidFill>
                  <a:schemeClr val="tx1"/>
                </a:solidFill>
                <a:effectLst/>
                <a:latin typeface="Meiryo" panose="020B0604030504040204" pitchFamily="34" charset="-128"/>
                <a:ea typeface="Meiryo" panose="020B0604030504040204" pitchFamily="34" charset="-128"/>
              </a:rPr>
              <a:t>135kg </a:t>
            </a:r>
            <a:r>
              <a:rPr lang="ja-JP" altLang="en-US" sz="1000" b="0" i="0">
                <a:solidFill>
                  <a:schemeClr val="tx1"/>
                </a:solidFill>
                <a:effectLst/>
                <a:latin typeface="Meiryo" panose="020B0604030504040204" pitchFamily="34" charset="-128"/>
                <a:ea typeface="Meiryo" panose="020B0604030504040204" pitchFamily="34" charset="-128"/>
              </a:rPr>
              <a:t>を使用します。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全面オリジナル印刷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a:solidFill>
                  <a:schemeClr val="tx1"/>
                </a:solidFill>
                <a:latin typeface="メイリオ" panose="020B0604030504040204" pitchFamily="50" charset="-128"/>
                <a:ea typeface="メイリオ" panose="020B0604030504040204" pitchFamily="50" charset="-128"/>
              </a:rPr>
              <a:t>両面</a:t>
            </a:r>
            <a:r>
              <a:rPr kumimoji="1" lang="ja-JP" altLang="en-US" sz="1000" dirty="0">
                <a:solidFill>
                  <a:schemeClr val="tx1"/>
                </a:solidFill>
                <a:latin typeface="メイリオ" panose="020B0604030504040204" pitchFamily="50" charset="-128"/>
                <a:ea typeface="メイリオ" panose="020B0604030504040204" pitchFamily="50" charset="-128"/>
              </a:rPr>
              <a:t>フルカラー印刷の場合</a:t>
            </a: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17912</TotalTime>
  <Words>172</Words>
  <Application>Microsoft Macintosh PowerPoint</Application>
  <PresentationFormat>ユーザー設定</PresentationFormat>
  <Paragraphs>34</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Meiryo</vt:lpstr>
      <vt:lpstr>Meiryo</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567</cp:revision>
  <cp:lastPrinted>2021-10-13T13:51:27Z</cp:lastPrinted>
  <dcterms:created xsi:type="dcterms:W3CDTF">2013-12-25T09:34:24Z</dcterms:created>
  <dcterms:modified xsi:type="dcterms:W3CDTF">2023-11-08T02:14:30Z</dcterms:modified>
</cp:coreProperties>
</file>