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a:t>
            </a:r>
            <a:r>
              <a:rPr lang="en-US" altLang="ja-JP" sz="1600" b="1" i="0" dirty="0">
                <a:solidFill>
                  <a:srgbClr val="333333"/>
                </a:solidFill>
                <a:effectLst/>
                <a:latin typeface="Meiryo" panose="020B0604030504040204" pitchFamily="34" charset="-128"/>
                <a:ea typeface="Meiryo" panose="020B0604030504040204" pitchFamily="34" charset="-128"/>
              </a:rPr>
              <a:t>H100xW148</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H100×W148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H100×W148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ブラックライトを当てても透けて見えません。</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 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F997479E-0ED4-19D3-8027-BD7F72189C85}"/>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特色は使用できません。</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下記価格表は削った部分の絵柄が</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パターンの場合の価格です。絵柄の種類が</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種増えるごとに</a:t>
            </a:r>
            <a:r>
              <a:rPr lang="en-US" altLang="ja-JP" sz="1000" b="0" i="0" dirty="0">
                <a:solidFill>
                  <a:schemeClr val="tx1"/>
                </a:solidFill>
                <a:effectLst/>
                <a:latin typeface="Meiryo" panose="020B0604030504040204" pitchFamily="34" charset="-128"/>
                <a:ea typeface="Meiryo" panose="020B0604030504040204" pitchFamily="34" charset="-128"/>
              </a:rPr>
              <a:t>+10,000</a:t>
            </a:r>
            <a:r>
              <a:rPr lang="ja-JP" altLang="en-US" sz="1000" b="0" i="0">
                <a:solidFill>
                  <a:schemeClr val="tx1"/>
                </a:solidFill>
                <a:effectLst/>
                <a:latin typeface="Meiryo" panose="020B0604030504040204" pitchFamily="34" charset="-128"/>
                <a:ea typeface="Meiryo" panose="020B0604030504040204" pitchFamily="34" charset="-128"/>
              </a:rPr>
              <a:t>円</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2022-12-20T08:27:24Z</dcterms:modified>
</cp:coreProperties>
</file>