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6" d="100"/>
          <a:sy n="116" d="100"/>
        </p:scale>
        <p:origin x="1544"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2023/11/8</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2023/11/8</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2023/11/8</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2023/11/8</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2023/11/8</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5904657"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削りカスの出ないスクラッチカード　中面絵柄</a:t>
            </a:r>
            <a:r>
              <a:rPr lang="en-US" altLang="ja-JP" sz="1600" b="1" i="0">
                <a:solidFill>
                  <a:srgbClr val="333333"/>
                </a:solidFill>
                <a:effectLst/>
                <a:latin typeface="Meiryo" panose="020B0604030504040204" pitchFamily="34" charset="-128"/>
                <a:ea typeface="Meiryo" panose="020B0604030504040204" pitchFamily="34" charset="-128"/>
              </a:rPr>
              <a:t>7</a:t>
            </a:r>
            <a:r>
              <a:rPr lang="ja-JP" altLang="en-US" sz="1600" b="1" i="0">
                <a:solidFill>
                  <a:srgbClr val="333333"/>
                </a:solidFill>
                <a:effectLst/>
                <a:latin typeface="Meiryo" panose="020B0604030504040204" pitchFamily="34" charset="-128"/>
                <a:ea typeface="Meiryo" panose="020B0604030504040204" pitchFamily="34" charset="-128"/>
              </a:rPr>
              <a:t>種</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展開：</a:t>
            </a:r>
            <a:r>
              <a:rPr lang="en-US" altLang="ja-JP" sz="1000" b="0" i="0" dirty="0">
                <a:solidFill>
                  <a:schemeClr val="tx1"/>
                </a:solidFill>
                <a:effectLst/>
                <a:latin typeface="Meiryo" panose="020B0604030504040204" pitchFamily="34" charset="-128"/>
                <a:ea typeface="Meiryo" panose="020B0604030504040204" pitchFamily="34" charset="-128"/>
              </a:rPr>
              <a:t>H55×W91</a:t>
            </a:r>
            <a:r>
              <a:rPr kumimoji="1" lang="en-US" altLang="ja-JP" sz="1000" dirty="0">
                <a:solidFill>
                  <a:schemeClr val="tx1"/>
                </a:solidFill>
                <a:latin typeface="メイリオ" panose="020B0604030504040204" pitchFamily="50" charset="-128"/>
                <a:ea typeface="メイリオ" panose="020B0604030504040204" pitchFamily="50" charset="-128"/>
              </a:rPr>
              <a:t>mm</a:t>
            </a:r>
          </a:p>
          <a:p>
            <a:r>
              <a:rPr lang="ja-JP" altLang="en-US" sz="1000">
                <a:solidFill>
                  <a:schemeClr val="tx1"/>
                </a:solidFill>
                <a:latin typeface="メイリオ" panose="020B0604030504040204" pitchFamily="50" charset="-128"/>
                <a:ea typeface="メイリオ" panose="020B0604030504040204" pitchFamily="50" charset="-128"/>
              </a:rPr>
              <a:t>仕上：</a:t>
            </a:r>
            <a:r>
              <a:rPr lang="en-US" altLang="ja-JP" sz="1000" b="0" i="0" dirty="0">
                <a:solidFill>
                  <a:schemeClr val="tx1"/>
                </a:solidFill>
                <a:effectLst/>
                <a:latin typeface="Meiryo" panose="020B0604030504040204" pitchFamily="34" charset="-128"/>
                <a:ea typeface="Meiryo" panose="020B0604030504040204" pitchFamily="34" charset="-128"/>
              </a:rPr>
              <a:t>H55×W91</a:t>
            </a:r>
            <a:r>
              <a:rPr kumimoji="1" lang="en-US" altLang="ja-JP" sz="1000" dirty="0">
                <a:solidFill>
                  <a:schemeClr val="tx1"/>
                </a:solidFill>
                <a:latin typeface="メイリオ" panose="020B0604030504040204" pitchFamily="50" charset="-128"/>
                <a:ea typeface="メイリオ" panose="020B0604030504040204" pitchFamily="50" charset="-128"/>
              </a:rPr>
              <a:t>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135kg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8</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chemeClr val="tx1"/>
                </a:solidFill>
                <a:effectLst/>
                <a:latin typeface="Meiryo" panose="020B0604030504040204" pitchFamily="34" charset="-128"/>
                <a:ea typeface="Meiryo" panose="020B0604030504040204" pitchFamily="34" charset="-128"/>
              </a:rPr>
              <a:t>削りかすが出ないため衛生面を気にする場所でも使用できるスクラッチカードです。</a:t>
            </a:r>
            <a:br>
              <a:rPr lang="ja-JP" altLang="en-US" sz="1000">
                <a:solidFill>
                  <a:schemeClr val="tx1"/>
                </a:solidFill>
              </a:rPr>
            </a:br>
            <a:r>
              <a:rPr lang="ja-JP" altLang="en-US" sz="1000" b="0" i="0">
                <a:solidFill>
                  <a:schemeClr val="tx1"/>
                </a:solidFill>
                <a:effectLst/>
                <a:latin typeface="Meiryo" panose="020B0604030504040204" pitchFamily="34" charset="-128"/>
                <a:ea typeface="Meiryo" panose="020B0604030504040204" pitchFamily="34" charset="-128"/>
              </a:rPr>
              <a:t>白インクで印刷した部分をコイン等でこすり、汚して文字を浮き出たせる仕組みです。浮き出させたい部分を先に白インクで印刷し、他部分を</a:t>
            </a:r>
            <a:r>
              <a:rPr lang="en-US" altLang="ja-JP" sz="1000" b="0" i="0" dirty="0">
                <a:solidFill>
                  <a:schemeClr val="tx1"/>
                </a:solidFill>
                <a:effectLst/>
                <a:latin typeface="Meiryo" panose="020B0604030504040204" pitchFamily="34" charset="-128"/>
                <a:ea typeface="Meiryo" panose="020B0604030504040204" pitchFamily="34" charset="-128"/>
              </a:rPr>
              <a:t>1</a:t>
            </a:r>
            <a:r>
              <a:rPr lang="ja-JP" altLang="en-US" sz="1000" b="0" i="0">
                <a:solidFill>
                  <a:schemeClr val="tx1"/>
                </a:solidFill>
                <a:effectLst/>
                <a:latin typeface="Meiryo" panose="020B0604030504040204" pitchFamily="34" charset="-128"/>
                <a:ea typeface="Meiryo" panose="020B0604030504040204" pitchFamily="34" charset="-128"/>
              </a:rPr>
              <a:t>色や</a:t>
            </a:r>
            <a:r>
              <a:rPr lang="en-US" altLang="ja-JP" sz="1000" b="0" i="0" dirty="0">
                <a:solidFill>
                  <a:schemeClr val="tx1"/>
                </a:solidFill>
                <a:effectLst/>
                <a:latin typeface="Meiryo" panose="020B0604030504040204" pitchFamily="34" charset="-128"/>
                <a:ea typeface="Meiryo" panose="020B0604030504040204" pitchFamily="34" charset="-128"/>
              </a:rPr>
              <a:t>4</a:t>
            </a:r>
            <a:r>
              <a:rPr lang="ja-JP" altLang="en-US" sz="1000" b="0" i="0">
                <a:solidFill>
                  <a:schemeClr val="tx1"/>
                </a:solidFill>
                <a:effectLst/>
                <a:latin typeface="Meiryo" panose="020B0604030504040204" pitchFamily="34" charset="-128"/>
                <a:ea typeface="Meiryo" panose="020B0604030504040204" pitchFamily="34" charset="-128"/>
              </a:rPr>
              <a:t>色で印刷。通常印刷費だけで済むため銀スクラッチよりお安く提供できます。</a:t>
            </a:r>
            <a:br>
              <a:rPr lang="ja-JP" altLang="en-US" sz="1000">
                <a:solidFill>
                  <a:schemeClr val="tx1"/>
                </a:solidFill>
              </a:rPr>
            </a:br>
            <a:r>
              <a:rPr lang="ja-JP" altLang="en-US" sz="1000" b="0" i="0">
                <a:solidFill>
                  <a:schemeClr val="tx1"/>
                </a:solidFill>
                <a:effectLst/>
                <a:latin typeface="Meiryo" panose="020B0604030504040204" pitchFamily="34" charset="-128"/>
                <a:ea typeface="Meiryo" panose="020B0604030504040204" pitchFamily="34" charset="-128"/>
              </a:rPr>
              <a:t>スクラッチ部分（隠す部分）に黄色で斜線等を引くとより文字等が隠れます。通常印刷のためサイズ等は選びません、オリジナルサイズをお考えの際もお気軽にお問い合わせください。</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両面</a:t>
            </a:r>
            <a:r>
              <a:rPr kumimoji="1" lang="ja-JP" altLang="en-US" sz="1000" dirty="0">
                <a:solidFill>
                  <a:schemeClr val="tx1"/>
                </a:solidFill>
                <a:latin typeface="メイリオ" panose="020B0604030504040204" pitchFamily="50" charset="-128"/>
                <a:ea typeface="メイリオ" panose="020B0604030504040204" pitchFamily="50" charset="-128"/>
              </a:rPr>
              <a:t>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9C6C646A-4932-0ED0-0A88-228322997931}"/>
              </a:ext>
            </a:extLst>
          </p:cNvPr>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特色は使用できません。</a:t>
            </a:r>
            <a:br>
              <a:rPr lang="ja-JP" altLang="en-US" sz="1000" b="0" i="0">
                <a:solidFill>
                  <a:srgbClr val="333333"/>
                </a:solidFill>
                <a:effectLst/>
                <a:latin typeface="Meiryo" panose="020B0604030504040204" pitchFamily="34" charset="-128"/>
                <a:ea typeface="Meiryo" panose="020B0604030504040204" pitchFamily="34" charset="-128"/>
              </a:rPr>
            </a:br>
            <a:endParaRPr lang="ja-JP" altLang="en-US" sz="1000" b="0" i="0">
              <a:solidFill>
                <a:srgbClr val="333333"/>
              </a:solidFill>
              <a:effectLst/>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17915</TotalTime>
  <Words>254</Words>
  <Application>Microsoft Macintosh PowerPoint</Application>
  <PresentationFormat>ユーザー設定</PresentationFormat>
  <Paragraphs>35</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566</cp:revision>
  <cp:lastPrinted>2021-10-13T13:51:27Z</cp:lastPrinted>
  <dcterms:created xsi:type="dcterms:W3CDTF">2013-12-25T09:34:24Z</dcterms:created>
  <dcterms:modified xsi:type="dcterms:W3CDTF">2023-11-08T02:07:00Z</dcterms:modified>
</cp:coreProperties>
</file>