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削りカスの出ないスクラッチカード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10</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削りかすが出ないため衛生面を気にする場所でも使用できるスクラッチカードです。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白インクで印刷した部分をコイン等でこすり、汚して文字を浮き出たせる仕組みです。浮き出させたい部分を先に白インクで印刷し、他部分を</a:t>
            </a:r>
            <a:r>
              <a:rPr lang="en-US" altLang="ja-JP" sz="1000" b="0" i="0" dirty="0">
                <a:solidFill>
                  <a:schemeClr val="tx1"/>
                </a:solidFill>
                <a:effectLst/>
                <a:latin typeface="Meiryo" panose="020B0604030504040204" pitchFamily="34" charset="-128"/>
                <a:ea typeface="Meiryo" panose="020B0604030504040204" pitchFamily="34" charset="-128"/>
              </a:rPr>
              <a:t>1</a:t>
            </a:r>
            <a:r>
              <a:rPr lang="ja-JP" altLang="en-US" sz="1000" b="0" i="0">
                <a:solidFill>
                  <a:schemeClr val="tx1"/>
                </a:solidFill>
                <a:effectLst/>
                <a:latin typeface="Meiryo" panose="020B0604030504040204" pitchFamily="34" charset="-128"/>
                <a:ea typeface="Meiryo" panose="020B0604030504040204" pitchFamily="34" charset="-128"/>
              </a:rPr>
              <a:t>色や</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色で印刷。通常印刷費だけで済むため銀スクラッチよりお安く提供できます。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スクラッチ部分（隠す部分）に黄色で斜線等を引くとより文字等が隠れます。通常印刷のためサイズ等は選びません、オリジナルサイズをお考えの際もお気軽にお問い合わせください。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特色は使用できません。</a:t>
            </a:r>
            <a:br>
              <a:rPr lang="ja-JP" altLang="en-US" sz="1000" b="0" i="0">
                <a:solidFill>
                  <a:srgbClr val="333333"/>
                </a:solidFill>
                <a:effectLst/>
                <a:latin typeface="Meiryo" panose="020B0604030504040204" pitchFamily="34" charset="-128"/>
                <a:ea typeface="Meiryo" panose="020B0604030504040204" pitchFamily="34" charset="-128"/>
              </a:rPr>
            </a:br>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254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2023-11-08T02:08:01Z</dcterms:modified>
</cp:coreProperties>
</file>