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フチ糊圧着くじ（名刺サイズ）中面絵柄</a:t>
            </a:r>
            <a:r>
              <a:rPr lang="en-US" altLang="ja-JP" sz="1600" b="1" i="0" dirty="0">
                <a:solidFill>
                  <a:srgbClr val="333333"/>
                </a:solidFill>
                <a:effectLst/>
                <a:latin typeface="Meiryo" panose="020B0604030504040204" pitchFamily="34" charset="-128"/>
                <a:ea typeface="Meiryo" panose="020B0604030504040204" pitchFamily="34" charset="-128"/>
              </a:rPr>
              <a:t>2</a:t>
            </a:r>
            <a:r>
              <a:rPr lang="ja-JP" altLang="en-US" sz="1600" b="1" i="0">
                <a:solidFill>
                  <a:srgbClr val="333333"/>
                </a:solidFill>
                <a:effectLst/>
                <a:latin typeface="Meiryo" panose="020B0604030504040204" pitchFamily="34" charset="-128"/>
                <a:ea typeface="Meiryo" panose="020B0604030504040204" pitchFamily="34" charset="-128"/>
              </a:rPr>
              <a:t>種</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H55×W173</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H55×W90</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フチ糊圧着くじは低コストで作成できるズラシ二つ折りタイプのくじです。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当選絵柄は</a:t>
            </a:r>
            <a:r>
              <a:rPr lang="en-US" altLang="ja-JP" sz="1000" b="0" i="0" dirty="0">
                <a:solidFill>
                  <a:srgbClr val="333333"/>
                </a:solidFill>
                <a:effectLst/>
                <a:latin typeface="Meiryo" panose="020B0604030504040204" pitchFamily="34" charset="-128"/>
                <a:ea typeface="Meiryo" panose="020B0604030504040204" pitchFamily="34" charset="-128"/>
              </a:rPr>
              <a:t>2</a:t>
            </a:r>
            <a:r>
              <a:rPr lang="ja-JP" altLang="en-US" sz="1000" b="0" i="0">
                <a:solidFill>
                  <a:srgbClr val="333333"/>
                </a:solidFill>
                <a:effectLst/>
                <a:latin typeface="Meiryo" panose="020B0604030504040204" pitchFamily="34" charset="-128"/>
                <a:ea typeface="Meiryo" panose="020B0604030504040204" pitchFamily="34" charset="-128"/>
              </a:rPr>
              <a:t>パターン、ズラシ折りの幅は</a:t>
            </a:r>
            <a:r>
              <a:rPr lang="en-US" altLang="ja-JP" sz="1000" b="0" i="0" dirty="0">
                <a:solidFill>
                  <a:srgbClr val="333333"/>
                </a:solidFill>
                <a:effectLst/>
                <a:latin typeface="Meiryo" panose="020B0604030504040204" pitchFamily="34" charset="-128"/>
                <a:ea typeface="Meiryo" panose="020B0604030504040204" pitchFamily="34" charset="-128"/>
              </a:rPr>
              <a:t>7mm</a:t>
            </a:r>
            <a:r>
              <a:rPr lang="ja-JP" altLang="en-US" sz="1000" b="0" i="0">
                <a:solidFill>
                  <a:srgbClr val="333333"/>
                </a:solidFill>
                <a:effectLst/>
                <a:latin typeface="Meiryo" panose="020B0604030504040204" pitchFamily="34" charset="-128"/>
                <a:ea typeface="Meiryo" panose="020B0604030504040204" pitchFamily="34" charset="-128"/>
              </a:rPr>
              <a:t>となります。アタリのパターンを増やす場合は別途お見積もりとなります。</a:t>
            </a:r>
            <a:br>
              <a:rPr lang="ja-JP" altLang="en-US" sz="1000"/>
            </a:b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280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2023-11-08T00:53:38Z</dcterms:modified>
</cp:coreProperties>
</file>