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フチ糊圧着くじ（ハガキサイズ）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H100×W148 </a:t>
            </a:r>
            <a:r>
              <a:rPr kumimoji="1" lang="en-US" altLang="ja-JP" sz="1000" dirty="0">
                <a:solidFill>
                  <a:schemeClr val="tx1"/>
                </a:solidFill>
                <a:latin typeface="メイリオ" panose="020B0604030504040204" pitchFamily="50" charset="-128"/>
                <a:ea typeface="メイリオ" panose="020B0604030504040204" pitchFamily="50" charset="-128"/>
              </a:rPr>
              <a:t>mm</a:t>
            </a: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H195×W148 </a:t>
            </a:r>
            <a:r>
              <a:rPr kumimoji="1" lang="en-US" altLang="ja-JP" sz="1000" dirty="0">
                <a:solidFill>
                  <a:schemeClr val="tx1"/>
                </a:solidFill>
                <a:latin typeface="メイリオ" panose="020B0604030504040204" pitchFamily="50" charset="-128"/>
                <a:ea typeface="メイリオ" panose="020B0604030504040204" pitchFamily="50"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フチ糊圧着くじは低コストで作成できるズラシ二つ折りタイプのくじです。ズラシ折りの幅は</a:t>
            </a:r>
            <a:r>
              <a:rPr lang="en-US" altLang="ja-JP" sz="1000" b="0" i="0" dirty="0">
                <a:solidFill>
                  <a:schemeClr val="tx1"/>
                </a:solidFill>
                <a:effectLst/>
                <a:latin typeface="Meiryo" panose="020B0604030504040204" pitchFamily="34" charset="-128"/>
                <a:ea typeface="Meiryo" panose="020B0604030504040204" pitchFamily="34" charset="-128"/>
              </a:rPr>
              <a:t>5mm</a:t>
            </a:r>
            <a:r>
              <a:rPr lang="ja-JP" altLang="en-US" sz="1000" b="0" i="0">
                <a:solidFill>
                  <a:schemeClr val="tx1"/>
                </a:solidFill>
                <a:effectLst/>
                <a:latin typeface="Meiryo" panose="020B0604030504040204" pitchFamily="34" charset="-128"/>
                <a:ea typeface="Meiryo" panose="020B0604030504040204" pitchFamily="34" charset="-128"/>
              </a:rPr>
              <a:t>となります。価格はアタリとハズレは半々となる場合の金額となります。アタリのパターンを増やす場合は別途お見積もりとなります。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フチ糊圧着くじは抽選イベントなどでの利用に最適です！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フチ糊圧着は用紙の各辺にドット状の糊を等間隔で付けて圧着させる加工方法です。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糊加工部分にも印刷が可能です。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フチ糊圧着を剥がした場合、左写真のような白い糊の跡が残ります。あまり目立つ跡ではありませんが、糊の付着箇所を白抜きや薄い色にすれば更に目立たなくすることも可能です。</a:t>
            </a:r>
          </a:p>
        </p:txBody>
      </p:sp>
      <p:pic>
        <p:nvPicPr>
          <p:cNvPr id="7" name="図 6" descr="QR コード が含まれている画像&#10;&#10;自動的に生成された説明">
            <a:extLst>
              <a:ext uri="{FF2B5EF4-FFF2-40B4-BE49-F238E27FC236}">
                <a16:creationId xmlns:a16="http://schemas.microsoft.com/office/drawing/2014/main" id="{D0A9ADCF-34A7-A10D-03CA-AFCEEB5C0D77}"/>
              </a:ext>
            </a:extLst>
          </p:cNvPr>
          <p:cNvPicPr>
            <a:picLocks noChangeAspect="1"/>
          </p:cNvPicPr>
          <p:nvPr/>
        </p:nvPicPr>
        <p:blipFill>
          <a:blip r:embed="rId4"/>
          <a:stretch>
            <a:fillRect/>
          </a:stretch>
        </p:blipFill>
        <p:spPr>
          <a:xfrm>
            <a:off x="4227415" y="963141"/>
            <a:ext cx="1620960" cy="1215720"/>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17918</TotalTime>
  <Words>285</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2022-12-20T08:33:22Z</dcterms:modified>
</cp:coreProperties>
</file>