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7</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7</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2023-11-08T00:56:08Z</dcterms:modified>
</cp:coreProperties>
</file>