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抽選箱（小）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H200×W200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H200×W200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エルカード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オリジナルデザインでくじ引き用の抽選箱が作れます！幅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20cmx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奥行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20cmx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20cm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、穴の直径は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10cm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となります。抽選イベントなどに是非ご利用ください！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162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2022-12-20T08:37:45Z</dcterms:modified>
</cp:coreProperties>
</file>