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斜め型抽選箱（小）</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H215×W165 </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H215×W165 </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エルカード</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くじ引き用の抽選箱です。斜め型抽選箱（小）はレジ横におけるコンパクトサイズです。斜めの面に出し入れ口が付いているため子供などもくじが取り出しやすくなっています。幅</a:t>
            </a:r>
            <a:r>
              <a:rPr lang="en-US" altLang="ja-JP" sz="1000" b="0" i="0" dirty="0">
                <a:solidFill>
                  <a:schemeClr val="tx1"/>
                </a:solidFill>
                <a:effectLst/>
                <a:latin typeface="Meiryo" panose="020B0604030504040204" pitchFamily="34" charset="-128"/>
                <a:ea typeface="Meiryo" panose="020B0604030504040204" pitchFamily="34" charset="-128"/>
              </a:rPr>
              <a:t>16.5cmx</a:t>
            </a:r>
            <a:r>
              <a:rPr lang="ja-JP" altLang="en-US" sz="1000" b="0" i="0">
                <a:solidFill>
                  <a:schemeClr val="tx1"/>
                </a:solidFill>
                <a:effectLst/>
                <a:latin typeface="Meiryo" panose="020B0604030504040204" pitchFamily="34" charset="-128"/>
                <a:ea typeface="Meiryo" panose="020B0604030504040204" pitchFamily="34" charset="-128"/>
              </a:rPr>
              <a:t>奥行</a:t>
            </a:r>
            <a:r>
              <a:rPr lang="en-US" altLang="ja-JP" sz="1000" b="0" i="0" dirty="0">
                <a:solidFill>
                  <a:schemeClr val="tx1"/>
                </a:solidFill>
                <a:effectLst/>
                <a:latin typeface="Meiryo" panose="020B0604030504040204" pitchFamily="34" charset="-128"/>
                <a:ea typeface="Meiryo" panose="020B0604030504040204" pitchFamily="34" charset="-128"/>
              </a:rPr>
              <a:t>16.5cmx</a:t>
            </a:r>
            <a:r>
              <a:rPr lang="ja-JP" altLang="en-US" sz="1000" b="0" i="0">
                <a:solidFill>
                  <a:schemeClr val="tx1"/>
                </a:solidFill>
                <a:effectLst/>
                <a:latin typeface="Meiryo" panose="020B0604030504040204" pitchFamily="34" charset="-128"/>
                <a:ea typeface="Meiryo" panose="020B0604030504040204" pitchFamily="34" charset="-128"/>
              </a:rPr>
              <a:t>高さ</a:t>
            </a:r>
            <a:r>
              <a:rPr lang="en-US" altLang="ja-JP" sz="1000" b="0" i="0" dirty="0">
                <a:solidFill>
                  <a:schemeClr val="tx1"/>
                </a:solidFill>
                <a:effectLst/>
                <a:latin typeface="Meiryo" panose="020B0604030504040204" pitchFamily="34" charset="-128"/>
                <a:ea typeface="Meiryo" panose="020B0604030504040204" pitchFamily="34" charset="-128"/>
              </a:rPr>
              <a:t>21.5cm</a:t>
            </a:r>
            <a:r>
              <a:rPr lang="ja-JP" altLang="en-US" sz="1000" b="0" i="0">
                <a:solidFill>
                  <a:schemeClr val="tx1"/>
                </a:solidFill>
                <a:effectLst/>
                <a:latin typeface="Meiryo" panose="020B0604030504040204" pitchFamily="34" charset="-128"/>
                <a:ea typeface="Meiryo" panose="020B0604030504040204" pitchFamily="34" charset="-128"/>
              </a:rPr>
              <a:t>、穴の直径は</a:t>
            </a:r>
            <a:r>
              <a:rPr lang="en-US" altLang="ja-JP" sz="1000" b="0" i="0" dirty="0">
                <a:solidFill>
                  <a:schemeClr val="tx1"/>
                </a:solidFill>
                <a:effectLst/>
                <a:latin typeface="Meiryo" panose="020B0604030504040204" pitchFamily="34" charset="-128"/>
                <a:ea typeface="Meiryo" panose="020B0604030504040204" pitchFamily="34" charset="-128"/>
              </a:rPr>
              <a:t>10cm</a:t>
            </a:r>
            <a:r>
              <a:rPr lang="ja-JP" altLang="en-US" sz="1000" b="0" i="0">
                <a:solidFill>
                  <a:schemeClr val="tx1"/>
                </a:solidFill>
                <a:effectLst/>
                <a:latin typeface="Meiryo" panose="020B0604030504040204" pitchFamily="34" charset="-128"/>
                <a:ea typeface="Meiryo" panose="020B0604030504040204" pitchFamily="34" charset="-128"/>
              </a:rPr>
              <a:t>です。抽選イベントなどに是非ご利用ください！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ja-JP" altLang="en-US" sz="1000" b="0" i="0">
              <a:solidFill>
                <a:srgbClr val="333333"/>
              </a:solidFill>
              <a:effectLst/>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17932</TotalTime>
  <Words>192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2022-12-20T08:52:06Z</dcterms:modified>
</cp:coreProperties>
</file>