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2022/12/20</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2022/12/20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2022/12/20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2022/12/20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2022/12/20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2022/12/20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2022/12/20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2022/12/20</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2022/12/20</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2022/12/20</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2022/12/20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2022/12/20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2022/12/20</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斜め型抽選箱（小）</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chemeClr val="tx1"/>
                </a:solidFill>
                <a:effectLst/>
                <a:latin typeface="Meiryo" panose="020B0604030504040204" pitchFamily="34" charset="-128"/>
                <a:ea typeface="Meiryo" panose="020B0604030504040204" pitchFamily="34" charset="-128"/>
              </a:rPr>
              <a:t> H260×W200 </a:t>
            </a:r>
            <a:r>
              <a:rPr kumimoji="1" lang="en-US" altLang="ja-JP" sz="1000" dirty="0">
                <a:solidFill>
                  <a:schemeClr val="tx1"/>
                </a:solidFill>
                <a:latin typeface="メイリオ" panose="020B0604030504040204" pitchFamily="50" charset="-128"/>
                <a:ea typeface="メイリオ" panose="020B0604030504040204" pitchFamily="50" charset="-128"/>
              </a:rPr>
              <a:t>mm</a:t>
            </a:r>
          </a:p>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dirty="0">
                <a:solidFill>
                  <a:schemeClr val="tx1"/>
                </a:solidFill>
                <a:effectLst/>
                <a:latin typeface="Meiryo" panose="020B0604030504040204" pitchFamily="34" charset="-128"/>
                <a:ea typeface="Meiryo" panose="020B0604030504040204" pitchFamily="34" charset="-128"/>
              </a:rPr>
              <a:t> H260×W200 </a:t>
            </a:r>
            <a:r>
              <a:rPr kumimoji="1" lang="en-US" altLang="ja-JP" sz="1000" dirty="0">
                <a:solidFill>
                  <a:schemeClr val="tx1"/>
                </a:solidFill>
                <a:latin typeface="メイリオ" panose="020B0604030504040204" pitchFamily="50" charset="-128"/>
                <a:ea typeface="メイリオ" panose="020B0604030504040204" pitchFamily="50" charset="-128"/>
              </a:rPr>
              <a:t>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エルカード</a:t>
            </a:r>
            <a:r>
              <a:rPr lang="en-US" altLang="ja-JP" sz="1000" dirty="0">
                <a:solidFill>
                  <a:schemeClr val="tx1"/>
                </a:solidFill>
                <a:latin typeface="メイリオ" panose="020B0604030504040204" pitchFamily="50" charset="-128"/>
                <a:ea typeface="メイリオ" panose="020B0604030504040204" pitchFamily="50" charset="-128"/>
              </a:rPr>
              <a:t>26.5kg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8</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chemeClr val="tx1"/>
                </a:solidFill>
                <a:effectLst/>
                <a:latin typeface="Meiryo" panose="020B0604030504040204" pitchFamily="34" charset="-128"/>
                <a:ea typeface="Meiryo" panose="020B0604030504040204" pitchFamily="34" charset="-128"/>
              </a:rPr>
              <a:t>オリジナルデザインでくじ引き用の抽選箱が作れます！斜め型抽選箱（大）は抽選会やイベント向きの大サイズです。斜めの面に出し入れ口が付いているため子供などもくじが取り出しやすくなっています。幅</a:t>
            </a:r>
            <a:r>
              <a:rPr lang="en-US" altLang="ja-JP" sz="1000" b="0" i="0" dirty="0">
                <a:solidFill>
                  <a:schemeClr val="tx1"/>
                </a:solidFill>
                <a:effectLst/>
                <a:latin typeface="Meiryo" panose="020B0604030504040204" pitchFamily="34" charset="-128"/>
                <a:ea typeface="Meiryo" panose="020B0604030504040204" pitchFamily="34" charset="-128"/>
              </a:rPr>
              <a:t>20cmx</a:t>
            </a:r>
            <a:r>
              <a:rPr lang="ja-JP" altLang="en-US" sz="1000" b="0" i="0">
                <a:solidFill>
                  <a:schemeClr val="tx1"/>
                </a:solidFill>
                <a:effectLst/>
                <a:latin typeface="Meiryo" panose="020B0604030504040204" pitchFamily="34" charset="-128"/>
                <a:ea typeface="Meiryo" panose="020B0604030504040204" pitchFamily="34" charset="-128"/>
              </a:rPr>
              <a:t>奥行</a:t>
            </a:r>
            <a:r>
              <a:rPr lang="en-US" altLang="ja-JP" sz="1000" b="0" i="0" dirty="0">
                <a:solidFill>
                  <a:schemeClr val="tx1"/>
                </a:solidFill>
                <a:effectLst/>
                <a:latin typeface="Meiryo" panose="020B0604030504040204" pitchFamily="34" charset="-128"/>
                <a:ea typeface="Meiryo" panose="020B0604030504040204" pitchFamily="34" charset="-128"/>
              </a:rPr>
              <a:t>20cmx</a:t>
            </a:r>
            <a:r>
              <a:rPr lang="ja-JP" altLang="en-US" sz="1000" b="0" i="0">
                <a:solidFill>
                  <a:schemeClr val="tx1"/>
                </a:solidFill>
                <a:effectLst/>
                <a:latin typeface="Meiryo" panose="020B0604030504040204" pitchFamily="34" charset="-128"/>
                <a:ea typeface="Meiryo" panose="020B0604030504040204" pitchFamily="34" charset="-128"/>
              </a:rPr>
              <a:t>高さ</a:t>
            </a:r>
            <a:r>
              <a:rPr lang="en-US" altLang="ja-JP" sz="1000" b="0" i="0" dirty="0">
                <a:solidFill>
                  <a:schemeClr val="tx1"/>
                </a:solidFill>
                <a:effectLst/>
                <a:latin typeface="Meiryo" panose="020B0604030504040204" pitchFamily="34" charset="-128"/>
                <a:ea typeface="Meiryo" panose="020B0604030504040204" pitchFamily="34" charset="-128"/>
              </a:rPr>
              <a:t>20cm</a:t>
            </a:r>
            <a:r>
              <a:rPr lang="ja-JP" altLang="en-US" sz="1000" b="0" i="0">
                <a:solidFill>
                  <a:schemeClr val="tx1"/>
                </a:solidFill>
                <a:effectLst/>
                <a:latin typeface="Meiryo" panose="020B0604030504040204" pitchFamily="34" charset="-128"/>
                <a:ea typeface="Meiryo" panose="020B0604030504040204" pitchFamily="34" charset="-128"/>
              </a:rPr>
              <a:t>、穴の直径は</a:t>
            </a:r>
            <a:r>
              <a:rPr lang="en-US" altLang="ja-JP" sz="1000" b="0" i="0" dirty="0">
                <a:solidFill>
                  <a:schemeClr val="tx1"/>
                </a:solidFill>
                <a:effectLst/>
                <a:latin typeface="Meiryo" panose="020B0604030504040204" pitchFamily="34" charset="-128"/>
                <a:ea typeface="Meiryo" panose="020B0604030504040204" pitchFamily="34" charset="-128"/>
              </a:rPr>
              <a:t>10cm</a:t>
            </a:r>
            <a:r>
              <a:rPr lang="ja-JP" altLang="en-US" sz="1000" b="0" i="0">
                <a:solidFill>
                  <a:schemeClr val="tx1"/>
                </a:solidFill>
                <a:effectLst/>
                <a:latin typeface="Meiryo" panose="020B0604030504040204" pitchFamily="34" charset="-128"/>
                <a:ea typeface="Meiryo" panose="020B0604030504040204" pitchFamily="34" charset="-128"/>
              </a:rPr>
              <a:t>です。抽選イベントなどに是非ご利用ください！</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両面</a:t>
            </a:r>
            <a:r>
              <a:rPr kumimoji="1" lang="ja-JP" altLang="en-US" sz="1000" dirty="0">
                <a:solidFill>
                  <a:schemeClr val="tx1"/>
                </a:solidFill>
                <a:latin typeface="メイリオ" panose="020B0604030504040204" pitchFamily="50" charset="-128"/>
                <a:ea typeface="メイリオ" panose="020B0604030504040204" pitchFamily="50" charset="-128"/>
              </a:rPr>
              <a:t>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endParaRPr lang="ja-JP" altLang="en-US" sz="1000" b="0" i="0">
              <a:solidFill>
                <a:srgbClr val="333333"/>
              </a:solidFill>
              <a:effectLst/>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17932</TotalTime>
  <Words>196</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564</cp:revision>
  <cp:lastPrinted>2021-10-13T13:51:27Z</cp:lastPrinted>
  <dcterms:created xsi:type="dcterms:W3CDTF">2013-12-25T09:34:24Z</dcterms:created>
  <dcterms:modified xsi:type="dcterms:W3CDTF">2022-12-20T08:53:48Z</dcterms:modified>
</cp:coreProperties>
</file>