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624" autoAdjust="0"/>
    <p:restoredTop sz="86375" autoAdjust="0"/>
  </p:normalViewPr>
  <p:slideViewPr>
    <p:cSldViewPr snapToObjects="1">
      <p:cViewPr varScale="1">
        <p:scale>
          <a:sx n="102" d="100"/>
          <a:sy n="102" d="100"/>
        </p:scale>
        <p:origin x="192" y="55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7" y="153867"/>
            <a:ext cx="6768753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ミシン目入りクーポン 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22mm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幅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x2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枚（タイトル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22mm)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H66</a:t>
            </a:r>
            <a:r>
              <a:rPr lang="en-US" altLang="ja-JP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×W100 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マットコート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110kg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6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ミシン目が２本入ったクーポンです。割引券等にして来店・購入を喚起できます。用紙はマットコート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110kg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を使用します。（納期目安：校了後中６営業日）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17911</TotalTime>
  <Words>171</Words>
  <Application>Microsoft Macintosh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558</cp:revision>
  <cp:lastPrinted>2021-10-13T13:51:27Z</cp:lastPrinted>
  <dcterms:created xsi:type="dcterms:W3CDTF">2013-12-25T09:34:24Z</dcterms:created>
  <dcterms:modified xsi:type="dcterms:W3CDTF">2023-09-20T08:15:41Z</dcterms:modified>
</cp:coreProperties>
</file>