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H154×W100</a:t>
            </a:r>
            <a:r>
              <a:rPr lang="en-US" altLang="ja-JP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ミシン目が６本入ったクーポンです。割引券等にして来店・購入を喚起できます。用紙はマットコート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2023-09-20T08:24:55Z</dcterms:modified>
</cp:coreProperties>
</file>